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gif>
</file>

<file path=ppt/media/image10.gif>
</file>

<file path=ppt/media/image2.gif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15f0747fa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15f0747fa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15f0747fa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15f0747fa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15f0747fa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15f0747fa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15f0747f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15f0747f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15f0747f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15f0747f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15f0747fa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15f0747fa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15f0747fa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15f0747fa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15f0747fa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15f0747fa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15f0747fa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15f0747fa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77300" y="992850"/>
            <a:ext cx="5834400" cy="15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 u="sng"/>
              <a:t>Programação</a:t>
            </a:r>
            <a:r>
              <a:rPr lang="pt-PT"/>
              <a:t/>
            </a:r>
            <a:br>
              <a:rPr lang="pt-PT"/>
            </a:br>
            <a:r>
              <a:rPr lang="pt-PT" sz="3400"/>
              <a:t>Estruturada e Orientada</a:t>
            </a:r>
            <a:endParaRPr sz="34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PT" sz="1600"/>
              <a:t>Afonso Nicolau | Nº1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PT" sz="1600"/>
              <a:t>José Fernandes | Nº9</a:t>
            </a:r>
            <a:endParaRPr sz="1600"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736675" cy="289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PE Vs POO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(</a:t>
            </a:r>
            <a:r>
              <a:rPr lang="pt-PT" sz="1400"/>
              <a:t>Programação Estruturada VS Programação Orientada a Objetos)</a:t>
            </a:r>
            <a:endParaRPr sz="1400"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1"/>
          </p:nvPr>
        </p:nvSpPr>
        <p:spPr>
          <a:xfrm>
            <a:off x="353900" y="1441550"/>
            <a:ext cx="3964200" cy="32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 u="sng">
                <a:solidFill>
                  <a:srgbClr val="E06666"/>
                </a:solidFill>
              </a:rPr>
              <a:t>Programação Estruturada</a:t>
            </a:r>
            <a:endParaRPr sz="1800" b="1" u="sng">
              <a:solidFill>
                <a:srgbClr val="CC0000"/>
              </a:solidFill>
            </a:endParaRPr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Muitas pessoas aprendem programação através de PE;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Pode ser mais eficaz na resolução de problemas simples e diretos; 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É de fácil compreensão;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Tem um melhor controlo de fluxo de código.</a:t>
            </a:r>
            <a:endParaRPr sz="17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2"/>
          <p:cNvSpPr txBox="1">
            <a:spLocks noGrp="1"/>
          </p:cNvSpPr>
          <p:nvPr>
            <p:ph type="body" idx="2"/>
          </p:nvPr>
        </p:nvSpPr>
        <p:spPr>
          <a:xfrm>
            <a:off x="4883075" y="1441550"/>
            <a:ext cx="3964200" cy="34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 u="sng">
                <a:solidFill>
                  <a:srgbClr val="E06666"/>
                </a:solidFill>
              </a:rPr>
              <a:t>Programação Orientada a Objetos</a:t>
            </a:r>
            <a:endParaRPr sz="1800" b="1" u="sng">
              <a:solidFill>
                <a:srgbClr val="E06666"/>
              </a:solidFill>
            </a:endParaRPr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Mais adequado à arquitetura cliente/servidor;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Baseia-se no conceito de objetos que possuem atributos(dados) e métodos(procedimentos);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Tende a dar melhores resultados em programas maiores e na sua reutilização;</a:t>
            </a:r>
            <a:endParaRPr sz="1700">
              <a:solidFill>
                <a:srgbClr val="FFFFFF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❖"/>
            </a:pPr>
            <a:r>
              <a:rPr lang="pt-PT" sz="1700">
                <a:solidFill>
                  <a:srgbClr val="FFFFFF"/>
                </a:solidFill>
              </a:rPr>
              <a:t>Tem uma melhor organização de código.</a:t>
            </a:r>
            <a:endParaRPr sz="17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6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7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Índice</a:t>
            </a:r>
            <a:endParaRPr sz="3000"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41736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Microsoft Visual Studio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Plataforma .NET (dot)NET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Visual C# e Características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Programação Orientada a Objetos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Programação Estruturada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pt-PT" sz="1800"/>
              <a:t>PE vs POO</a:t>
            </a:r>
            <a:endParaRPr sz="1800"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1625" y="471275"/>
            <a:ext cx="3483000" cy="1866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Microsoft Visual Studio</a:t>
            </a:r>
            <a:endParaRPr sz="3000"/>
          </a:p>
        </p:txBody>
      </p:sp>
      <p:sp>
        <p:nvSpPr>
          <p:cNvPr id="149" name="Google Shape;149;p15"/>
          <p:cNvSpPr txBox="1">
            <a:spLocks noGrp="1"/>
          </p:cNvSpPr>
          <p:nvPr>
            <p:ph type="body" idx="1"/>
          </p:nvPr>
        </p:nvSpPr>
        <p:spPr>
          <a:xfrm>
            <a:off x="631275" y="1567550"/>
            <a:ext cx="7705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	</a:t>
            </a:r>
            <a:r>
              <a:rPr lang="pt-PT" sz="1800"/>
              <a:t>O </a:t>
            </a:r>
            <a:r>
              <a:rPr lang="pt-PT" sz="1800" b="1"/>
              <a:t>Microsoft Visual Studio</a:t>
            </a:r>
            <a:r>
              <a:rPr lang="pt-PT" sz="1800"/>
              <a:t> é um ambiente de desenvolvimento integrado(IDE) da Microsoft. Este usa plataformas como o </a:t>
            </a:r>
            <a:r>
              <a:rPr lang="pt-PT" sz="1800" u="sng"/>
              <a:t>Windows API</a:t>
            </a:r>
            <a:r>
              <a:rPr lang="pt-PT" sz="1800"/>
              <a:t>, </a:t>
            </a:r>
            <a:r>
              <a:rPr lang="pt-PT" sz="1800" u="sng"/>
              <a:t>Windows Forms</a:t>
            </a:r>
            <a:r>
              <a:rPr lang="pt-PT" sz="1800"/>
              <a:t> e </a:t>
            </a:r>
            <a:r>
              <a:rPr lang="pt-PT" sz="1800" u="sng"/>
              <a:t>Windows Store</a:t>
            </a:r>
            <a:r>
              <a:rPr lang="pt-PT" sz="1800"/>
              <a:t>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800"/>
              <a:t>	Continuando, o Visual Studio é usado para desenvolver </a:t>
            </a:r>
            <a:r>
              <a:rPr lang="pt-PT" sz="1800" u="sng"/>
              <a:t>programas</a:t>
            </a:r>
            <a:r>
              <a:rPr lang="pt-PT" sz="1800"/>
              <a:t>, </a:t>
            </a:r>
            <a:r>
              <a:rPr lang="pt-PT" sz="1800" u="sng"/>
              <a:t>websites</a:t>
            </a:r>
            <a:r>
              <a:rPr lang="pt-PT" sz="1800"/>
              <a:t>, </a:t>
            </a:r>
            <a:r>
              <a:rPr lang="pt-PT" sz="1800" u="sng"/>
              <a:t>web apps</a:t>
            </a:r>
            <a:r>
              <a:rPr lang="pt-PT" sz="1800"/>
              <a:t>, </a:t>
            </a:r>
            <a:r>
              <a:rPr lang="pt-PT" sz="1800" u="sng"/>
              <a:t>web services</a:t>
            </a:r>
            <a:r>
              <a:rPr lang="pt-PT" sz="1800"/>
              <a:t> e </a:t>
            </a:r>
            <a:r>
              <a:rPr lang="pt-PT" sz="1800" u="sng"/>
              <a:t>mobile apps</a:t>
            </a:r>
            <a:r>
              <a:rPr lang="pt-PT" sz="1800"/>
              <a:t>. </a:t>
            </a:r>
            <a:endParaRPr sz="1800"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800"/>
              <a:t>Este também suporta </a:t>
            </a:r>
            <a:r>
              <a:rPr lang="pt-PT" sz="1800" u="sng"/>
              <a:t>36 linguagens de programação diferentes</a:t>
            </a:r>
            <a:r>
              <a:rPr lang="pt-PT" sz="1800"/>
              <a:t>, nestas estão incluídas </a:t>
            </a:r>
            <a:r>
              <a:rPr lang="pt-PT" sz="1800" u="sng"/>
              <a:t>C</a:t>
            </a:r>
            <a:r>
              <a:rPr lang="pt-PT" sz="1800"/>
              <a:t>, </a:t>
            </a:r>
            <a:r>
              <a:rPr lang="pt-PT" sz="1800" u="sng"/>
              <a:t>C++</a:t>
            </a:r>
            <a:r>
              <a:rPr lang="pt-PT" sz="1800"/>
              <a:t>, </a:t>
            </a:r>
            <a:r>
              <a:rPr lang="pt-PT" sz="1800" u="sng"/>
              <a:t>C#</a:t>
            </a:r>
            <a:r>
              <a:rPr lang="pt-PT" sz="1800"/>
              <a:t>, </a:t>
            </a:r>
            <a:r>
              <a:rPr lang="pt-PT" sz="1800" u="sng"/>
              <a:t>JavaScript</a:t>
            </a:r>
            <a:r>
              <a:rPr lang="pt-PT" sz="1800"/>
              <a:t>, </a:t>
            </a:r>
            <a:r>
              <a:rPr lang="pt-PT" sz="1800" u="sng"/>
              <a:t>XML</a:t>
            </a:r>
            <a:r>
              <a:rPr lang="pt-PT" sz="1800"/>
              <a:t>, </a:t>
            </a:r>
            <a:r>
              <a:rPr lang="pt-PT" sz="1800" u="sng"/>
              <a:t>HTML</a:t>
            </a:r>
            <a:r>
              <a:rPr lang="pt-PT" sz="1800"/>
              <a:t> e </a:t>
            </a:r>
            <a:r>
              <a:rPr lang="pt-PT" sz="1800" u="sng"/>
              <a:t>CSS</a:t>
            </a:r>
            <a:r>
              <a:rPr lang="pt-PT" sz="1800"/>
              <a:t>. 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8050" y="179550"/>
            <a:ext cx="1456850" cy="145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6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Plataforma .NET (dot)NET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						   </a:t>
            </a:r>
            <a:endParaRPr sz="1800" b="1" i="1">
              <a:solidFill>
                <a:srgbClr val="FF0000"/>
              </a:solidFill>
            </a:endParaRPr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803400" y="1367775"/>
            <a:ext cx="7537200" cy="29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/>
              <a:t>.NET é um framework da </a:t>
            </a:r>
            <a:r>
              <a:rPr lang="pt-PT" sz="1800" b="1"/>
              <a:t>Microsoft </a:t>
            </a:r>
            <a:r>
              <a:rPr lang="pt-PT" sz="1800"/>
              <a:t>utilizado para desenvolvimento web e possui facilidade de reutilização e reaproveitamento de código. 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➢"/>
            </a:pPr>
            <a:r>
              <a:rPr lang="pt-PT" sz="1800">
                <a:solidFill>
                  <a:srgbClr val="FFFFFF"/>
                </a:solidFill>
              </a:rPr>
              <a:t>Oferece aos desenvolvedores um ambiente virtual controlado. É um pacote de classes com soluções codificadas para problemas comuns de programação.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➢"/>
            </a:pPr>
            <a:r>
              <a:rPr lang="pt-PT" sz="1800">
                <a:solidFill>
                  <a:srgbClr val="FFFFFF"/>
                </a:solidFill>
              </a:rPr>
              <a:t>As principais linguagens de programação utilizadas no .NET são: </a:t>
            </a:r>
            <a:r>
              <a:rPr lang="pt-PT" sz="1800" b="1" u="sng">
                <a:solidFill>
                  <a:srgbClr val="FFFFFF"/>
                </a:solidFill>
              </a:rPr>
              <a:t>C#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b="1" u="sng">
                <a:solidFill>
                  <a:srgbClr val="FFFFFF"/>
                </a:solidFill>
              </a:rPr>
              <a:t>VB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b="1">
                <a:solidFill>
                  <a:srgbClr val="FFFFFF"/>
                </a:solidFill>
              </a:rPr>
              <a:t> </a:t>
            </a:r>
            <a:r>
              <a:rPr lang="pt-PT" sz="1800" b="1" u="sng">
                <a:solidFill>
                  <a:srgbClr val="FFFFFF"/>
                </a:solidFill>
              </a:rPr>
              <a:t>.NET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b="1" u="sng">
                <a:solidFill>
                  <a:srgbClr val="FFFFFF"/>
                </a:solidFill>
              </a:rPr>
              <a:t>F#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b="1" u="sng">
                <a:solidFill>
                  <a:srgbClr val="FFFFFF"/>
                </a:solidFill>
              </a:rPr>
              <a:t>Delphi</a:t>
            </a:r>
            <a:r>
              <a:rPr lang="pt-PT" sz="1800">
                <a:solidFill>
                  <a:srgbClr val="FFFFFF"/>
                </a:solidFill>
              </a:rPr>
              <a:t> e </a:t>
            </a:r>
            <a:r>
              <a:rPr lang="pt-PT" sz="1800" b="1" u="sng">
                <a:solidFill>
                  <a:srgbClr val="FFFFFF"/>
                </a:solidFill>
              </a:rPr>
              <a:t>Prisma</a:t>
            </a:r>
            <a:r>
              <a:rPr lang="pt-PT" sz="1800">
                <a:solidFill>
                  <a:srgbClr val="FFFFFF"/>
                </a:solidFill>
              </a:rPr>
              <a:t>.</a:t>
            </a:r>
            <a:endParaRPr sz="18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">
            <a:off x="6803325" y="4178102"/>
            <a:ext cx="2285199" cy="914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Plataforma .NET (dot)NET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body" idx="1"/>
          </p:nvPr>
        </p:nvSpPr>
        <p:spPr>
          <a:xfrm>
            <a:off x="1297500" y="1615375"/>
            <a:ext cx="7454400" cy="33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 b="1"/>
              <a:t>Maior eficiência </a:t>
            </a:r>
            <a:r>
              <a:rPr lang="pt-PT" sz="1800"/>
              <a:t>na detecção e </a:t>
            </a:r>
            <a:r>
              <a:rPr lang="pt-PT" sz="1800" b="1"/>
              <a:t>correção de erros</a:t>
            </a:r>
            <a:r>
              <a:rPr lang="pt-PT" sz="1800"/>
              <a:t> e </a:t>
            </a:r>
            <a:r>
              <a:rPr lang="pt-PT" sz="1800" b="1"/>
              <a:t>solução de problemas</a:t>
            </a:r>
            <a:r>
              <a:rPr lang="pt-PT" sz="1800"/>
              <a:t>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 b="1"/>
              <a:t>Eficiência</a:t>
            </a:r>
            <a:r>
              <a:rPr lang="pt-PT" sz="1800"/>
              <a:t> e facilidade de acesso à informação;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 b="1"/>
              <a:t>Flexibilidade</a:t>
            </a:r>
            <a:r>
              <a:rPr lang="pt-PT" sz="1800"/>
              <a:t> em termos de programação(várias linguagens);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 b="1"/>
              <a:t>Melhor performance</a:t>
            </a:r>
            <a:r>
              <a:rPr lang="pt-PT" sz="1800"/>
              <a:t>, pois o gerenciamento de memória é feito pelo sistema operativo e não pela aplicação.</a:t>
            </a:r>
            <a:endParaRPr sz="1800"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6150" y="142862"/>
            <a:ext cx="1651850" cy="14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Plataforma .NET (dot)NET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1">
              <a:solidFill>
                <a:srgbClr val="FF0000"/>
              </a:solidFill>
            </a:endParaRPr>
          </a:p>
        </p:txBody>
      </p:sp>
      <p:sp>
        <p:nvSpPr>
          <p:cNvPr id="170" name="Google Shape;170;p18"/>
          <p:cNvSpPr txBox="1">
            <a:spLocks noGrp="1"/>
          </p:cNvSpPr>
          <p:nvPr>
            <p:ph type="body" idx="1"/>
          </p:nvPr>
        </p:nvSpPr>
        <p:spPr>
          <a:xfrm>
            <a:off x="1221000" y="1441775"/>
            <a:ext cx="7115400" cy="37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/>
              <a:t>Disponibiliza um </a:t>
            </a:r>
            <a:r>
              <a:rPr lang="pt-PT" sz="1800" i="1"/>
              <a:t>hall</a:t>
            </a:r>
            <a:r>
              <a:rPr lang="pt-PT" sz="1800"/>
              <a:t> de dispositivos que podem ser utilizados em conjunto no mesmo ambiente de desenvolvimento </a:t>
            </a:r>
            <a:r>
              <a:rPr lang="pt-PT" sz="1800" i="1"/>
              <a:t>web</a:t>
            </a:r>
            <a:r>
              <a:rPr lang="pt-PT" sz="1800"/>
              <a:t>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/>
              <a:t>Armazenamento centralizado de dados;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/>
              <a:t>Capacidade de criar módulos reutilizáveis;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PT" sz="1800"/>
              <a:t>Uso de XML ao invés de HTML;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➢"/>
            </a:pPr>
            <a:r>
              <a:rPr lang="pt-PT" sz="1800">
                <a:solidFill>
                  <a:srgbClr val="FFFFFF"/>
                </a:solidFill>
              </a:rPr>
              <a:t>O framework é executado em </a:t>
            </a:r>
            <a:r>
              <a:rPr lang="pt-PT" sz="1800" b="1">
                <a:solidFill>
                  <a:srgbClr val="FFFFFF"/>
                </a:solidFill>
              </a:rPr>
              <a:t>Common Language Runtime</a:t>
            </a:r>
            <a:r>
              <a:rPr lang="pt-PT" sz="1800">
                <a:solidFill>
                  <a:srgbClr val="FFFFFF"/>
                </a:solidFill>
              </a:rPr>
              <a:t>(CLR);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➢"/>
            </a:pPr>
            <a:r>
              <a:rPr lang="pt-PT" sz="1800">
                <a:solidFill>
                  <a:srgbClr val="FFFFFF"/>
                </a:solidFill>
              </a:rPr>
              <a:t>O seu </a:t>
            </a:r>
            <a:r>
              <a:rPr lang="pt-PT" sz="1800" b="1">
                <a:solidFill>
                  <a:srgbClr val="FFFFFF"/>
                </a:solidFill>
              </a:rPr>
              <a:t>principal IDE</a:t>
            </a:r>
            <a:r>
              <a:rPr lang="pt-PT" sz="1800">
                <a:solidFill>
                  <a:srgbClr val="FFFFFF"/>
                </a:solidFill>
              </a:rPr>
              <a:t> denomina-se de </a:t>
            </a:r>
            <a:r>
              <a:rPr lang="pt-PT" sz="1800" b="1">
                <a:solidFill>
                  <a:srgbClr val="FFFFFF"/>
                </a:solidFill>
              </a:rPr>
              <a:t>Visual Studio .NET</a:t>
            </a:r>
            <a:r>
              <a:rPr lang="pt-PT" sz="1800">
                <a:solidFill>
                  <a:srgbClr val="FFFFFF"/>
                </a:solidFill>
              </a:rPr>
              <a:t>.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125" y="286477"/>
            <a:ext cx="1502150" cy="11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	</a:t>
            </a:r>
            <a:r>
              <a:rPr lang="pt-PT" sz="1800"/>
              <a:t>A linguagem de programação </a:t>
            </a:r>
            <a:r>
              <a:rPr lang="pt-PT" sz="1800" b="1" u="sng"/>
              <a:t>C#</a:t>
            </a:r>
            <a:r>
              <a:rPr lang="pt-PT" sz="1800"/>
              <a:t> é um multiparadigma, de tipagem forte, desenvolvida pela Microsoft como parte da .NET. A sua sintaxe orientada a objetos foi baseada em C++.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800"/>
              <a:t>Algumas características:</a:t>
            </a:r>
            <a:endParaRPr sz="1800"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➔"/>
            </a:pPr>
            <a:r>
              <a:rPr lang="pt-PT" sz="1700"/>
              <a:t>É fácil de aprender;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PT" sz="1700"/>
              <a:t>É orientada a objetos;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PT" sz="1700"/>
              <a:t>É moderna e de propósito geral.</a:t>
            </a:r>
            <a:endParaRPr sz="1700"/>
          </a:p>
          <a:p>
            <a:pPr marL="0" lvl="0" indent="45720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800" u="sng"/>
              <a:t>Não existe diferença entre C# e Visual C#.</a:t>
            </a:r>
            <a:endParaRPr sz="1800" u="sng"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Visual C# e Características</a:t>
            </a:r>
            <a:endParaRPr sz="3000"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7826" y="151925"/>
            <a:ext cx="1407226" cy="151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1900" y="2769775"/>
            <a:ext cx="2534700" cy="19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1147775" y="393750"/>
            <a:ext cx="7508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         </a:t>
            </a:r>
            <a:r>
              <a:rPr lang="pt-PT" sz="3000"/>
              <a:t>Programação Orientada a Objetos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0000"/>
              </a:solidFill>
            </a:endParaRPr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xfrm>
            <a:off x="1382525" y="1489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</a:rPr>
              <a:t>A POO consiste em  fazer com que o programador pense as coisas de forma distintas, transformando-as assim em objeto, aplicando propriedades e métodos, reduzindo assim a complexidade no desenvolvimento e manutenção de software, aumentando a produtividade.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</a:rPr>
              <a:t>Na POO, as linguagens permitidas são </a:t>
            </a:r>
            <a:r>
              <a:rPr lang="pt-PT" sz="1800" u="sng">
                <a:solidFill>
                  <a:srgbClr val="FFFFFF"/>
                </a:solidFill>
              </a:rPr>
              <a:t>Java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u="sng">
                <a:solidFill>
                  <a:srgbClr val="FFFFFF"/>
                </a:solidFill>
              </a:rPr>
              <a:t>C#</a:t>
            </a:r>
            <a:r>
              <a:rPr lang="pt-PT" sz="1800">
                <a:solidFill>
                  <a:srgbClr val="FFFFFF"/>
                </a:solidFill>
              </a:rPr>
              <a:t>, </a:t>
            </a:r>
            <a:r>
              <a:rPr lang="pt-PT" sz="1800" u="sng">
                <a:solidFill>
                  <a:srgbClr val="FFFFFF"/>
                </a:solidFill>
              </a:rPr>
              <a:t>C++</a:t>
            </a:r>
            <a:r>
              <a:rPr lang="pt-PT" sz="1800">
                <a:solidFill>
                  <a:srgbClr val="FFFFFF"/>
                </a:solidFill>
              </a:rPr>
              <a:t> e </a:t>
            </a:r>
            <a:r>
              <a:rPr lang="pt-PT" sz="1800" u="sng">
                <a:solidFill>
                  <a:srgbClr val="FFFFFF"/>
                </a:solidFill>
              </a:rPr>
              <a:t>PHP</a:t>
            </a:r>
            <a:r>
              <a:rPr lang="pt-PT" sz="1800">
                <a:solidFill>
                  <a:srgbClr val="FFFFFF"/>
                </a:solidFill>
              </a:rPr>
              <a:t>. </a:t>
            </a:r>
            <a:r>
              <a:rPr lang="pt-PT" sz="1800">
                <a:solidFill>
                  <a:srgbClr val="FF00FF"/>
                </a:solidFill>
              </a:rPr>
              <a:t>*</a:t>
            </a:r>
            <a:endParaRPr sz="1800"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7319" y="3977175"/>
            <a:ext cx="1758851" cy="9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/>
        </p:nvSpPr>
        <p:spPr>
          <a:xfrm>
            <a:off x="1147775" y="4141575"/>
            <a:ext cx="49929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6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*</a:t>
            </a:r>
            <a:r>
              <a:rPr lang="pt-PT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Linguagem inserida depois do </a:t>
            </a:r>
            <a:br>
              <a:rPr lang="pt-PT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PT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lançamento da programação orientada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8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/>
              <a:t>Programação Estruturada</a:t>
            </a:r>
            <a:endParaRPr sz="3000"/>
          </a:p>
        </p:txBody>
      </p:sp>
      <p:sp>
        <p:nvSpPr>
          <p:cNvPr id="193" name="Google Shape;193;p21"/>
          <p:cNvSpPr txBox="1">
            <a:spLocks noGrp="1"/>
          </p:cNvSpPr>
          <p:nvPr>
            <p:ph type="body" idx="1"/>
          </p:nvPr>
        </p:nvSpPr>
        <p:spPr>
          <a:xfrm>
            <a:off x="631275" y="1567550"/>
            <a:ext cx="7705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/>
              <a:t>A </a:t>
            </a:r>
            <a:r>
              <a:rPr lang="pt-PT" sz="1800" u="sng"/>
              <a:t>Programação Estruturada</a:t>
            </a:r>
            <a:r>
              <a:rPr lang="pt-PT" sz="1800"/>
              <a:t> é um paradigma de programação, este tem como objetivo melhorar a qualidade e o tempo de desenvolvimento de um programa por fazer o </a:t>
            </a:r>
            <a:r>
              <a:rPr lang="pt-PT" sz="1800" u="sng"/>
              <a:t>uso excessivo de estruturas como o </a:t>
            </a:r>
            <a:r>
              <a:rPr lang="pt-PT" sz="1800" i="1" u="sng"/>
              <a:t>if, else, for</a:t>
            </a:r>
            <a:r>
              <a:rPr lang="pt-PT" sz="1800" u="sng"/>
              <a:t> e </a:t>
            </a:r>
            <a:r>
              <a:rPr lang="pt-PT" sz="1800" i="1" u="sng"/>
              <a:t>while</a:t>
            </a:r>
            <a:r>
              <a:rPr lang="pt-PT" sz="1800"/>
              <a:t>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800"/>
              <a:t>	Esta linguagem apareceu nos anos </a:t>
            </a:r>
            <a:br>
              <a:rPr lang="pt-PT" sz="1800"/>
            </a:br>
            <a:r>
              <a:rPr lang="pt-PT" sz="1800"/>
              <a:t>	50 juntamente com a ALGOL 58 e 60.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800"/>
              <a:t>	Até à Programação Orientada a Objetos a PE foi um</a:t>
            </a:r>
            <a:br>
              <a:rPr lang="pt-PT" sz="1800"/>
            </a:br>
            <a:r>
              <a:rPr lang="pt-PT" sz="1800"/>
              <a:t>	paradigma dominante na escrita de software.</a:t>
            </a:r>
            <a:endParaRPr sz="1800"/>
          </a:p>
        </p:txBody>
      </p:sp>
      <p:pic>
        <p:nvPicPr>
          <p:cNvPr id="194" name="Google Shape;1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1083" y="2886694"/>
            <a:ext cx="2132875" cy="146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426</Words>
  <Application>Microsoft Office PowerPoint</Application>
  <PresentationFormat>Apresentação no Ecrã (16:9)</PresentationFormat>
  <Paragraphs>62</Paragraphs>
  <Slides>10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Montserrat</vt:lpstr>
      <vt:lpstr>Lato</vt:lpstr>
      <vt:lpstr>Arial</vt:lpstr>
      <vt:lpstr>Focus</vt:lpstr>
      <vt:lpstr>Programação Estruturada e Orientada</vt:lpstr>
      <vt:lpstr>Índice</vt:lpstr>
      <vt:lpstr>Microsoft Visual Studio</vt:lpstr>
      <vt:lpstr>Plataforma .NET (dot)NET          </vt:lpstr>
      <vt:lpstr>Plataforma .NET (dot)NET  </vt:lpstr>
      <vt:lpstr>Plataforma .NET (dot)NET </vt:lpstr>
      <vt:lpstr>Visual C# e Características</vt:lpstr>
      <vt:lpstr>         Programação Orientada a Objetos </vt:lpstr>
      <vt:lpstr>Programação Estruturada</vt:lpstr>
      <vt:lpstr>PE Vs POO (Programação Estruturada VS Programação Orientada a Objetos)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Estruturada e Orientada</dc:title>
  <cp:lastModifiedBy>aluno.2psit1</cp:lastModifiedBy>
  <cp:revision>1</cp:revision>
  <dcterms:modified xsi:type="dcterms:W3CDTF">2019-09-26T08:19:18Z</dcterms:modified>
</cp:coreProperties>
</file>